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>
      <p:cViewPr varScale="1">
        <p:scale>
          <a:sx n="106" d="100"/>
          <a:sy n="106" d="100"/>
        </p:scale>
        <p:origin x="170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197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833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078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161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408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834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907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811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224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016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131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A073A-97BB-4161-A8E2-D3D70A2CA25E}" type="datetimeFigureOut">
              <a:rPr lang="id-ID" smtClean="0"/>
              <a:t>07/08/23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0F07E-7EF9-463E-8591-A1C4EC0167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292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d-ID" dirty="0"/>
              <a:t>Poster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4834880" cy="5145435"/>
          </a:xfrm>
        </p:spPr>
        <p:txBody>
          <a:bodyPr>
            <a:noAutofit/>
          </a:bodyPr>
          <a:lstStyle/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ICIESC authors should be prepare poster with format:</a:t>
            </a:r>
          </a:p>
          <a:p>
            <a:pPr lvl="1">
              <a:buFontTx/>
              <a:buChar char="-"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X banner format</a:t>
            </a:r>
          </a:p>
          <a:p>
            <a:pPr lvl="1">
              <a:buFontTx/>
              <a:buChar char="-"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Type material is Polyester (Indoor material)</a:t>
            </a:r>
          </a:p>
          <a:p>
            <a:pPr lvl="1">
              <a:buFontTx/>
              <a:buChar char="-"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Size: 60 x 160 cm</a:t>
            </a:r>
          </a:p>
          <a:p>
            <a:pPr lvl="1">
              <a:buFontTx/>
              <a:buChar char="-"/>
            </a:pPr>
            <a:r>
              <a:rPr lang="id-ID" sz="2400" b="1" dirty="0">
                <a:latin typeface="Arial" panose="020B0604020202020204" pitchFamily="34" charset="0"/>
                <a:cs typeface="Arial" panose="020B0604020202020204" pitchFamily="34" charset="0"/>
              </a:rPr>
              <a:t>Poster content</a:t>
            </a: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: Title, Author, affiliation, Abstract, Introduction, Method, Results, Conclusion, References.</a:t>
            </a:r>
          </a:p>
        </p:txBody>
      </p:sp>
      <p:pic>
        <p:nvPicPr>
          <p:cNvPr id="1026" name="Picture 2" descr="Hasil gambar untuk ukuran standing banner semin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200" y="1844824"/>
            <a:ext cx="352196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23471" y="1660158"/>
            <a:ext cx="1620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/>
              <a:t>Poster sample:</a:t>
            </a:r>
          </a:p>
        </p:txBody>
      </p:sp>
    </p:spTree>
    <p:extLst>
      <p:ext uri="{BB962C8B-B14F-4D97-AF65-F5344CB8AC3E}">
        <p14:creationId xmlns:p14="http://schemas.microsoft.com/office/powerpoint/2010/main" val="375001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52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Poster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Rapat Panitia ICoSTA</dc:title>
  <dc:creator>Astel</dc:creator>
  <cp:lastModifiedBy>Microsoft Office User</cp:lastModifiedBy>
  <cp:revision>15</cp:revision>
  <dcterms:created xsi:type="dcterms:W3CDTF">2019-11-04T04:27:38Z</dcterms:created>
  <dcterms:modified xsi:type="dcterms:W3CDTF">2023-08-07T05:48:14Z</dcterms:modified>
</cp:coreProperties>
</file>